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3"/>
    <p:sldId id="257" r:id="rId4"/>
  </p:sldIdLst>
  <p:sldSz cx="9144000" cy="6858000" type="screen4x3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249156" y="1279287"/>
            <a:ext cx="4605433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" name="文本框 11"/>
          <p:cNvSpPr txBox="1"/>
          <p:nvPr/>
        </p:nvSpPr>
        <p:spPr>
          <a:xfrm>
            <a:off x="967105" y="344805"/>
            <a:ext cx="1763395" cy="2990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3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JavaFXApplication</a:t>
            </a:r>
            <a:endParaRPr lang="en-US" altLang="zh-CN" sz="13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64565" y="752475"/>
            <a:ext cx="1498600" cy="5969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63771" y="752475"/>
            <a:ext cx="1499235" cy="4025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3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launch()   </a:t>
            </a:r>
            <a:r>
              <a:rPr lang="zh-CN" altLang="en-US" sz="1000">
                <a:solidFill>
                  <a:srgbClr val="FF0000"/>
                </a:solidFill>
                <a:latin typeface="Times New Roman" panose="02020503050405090304" charset="0"/>
                <a:cs typeface="Times New Roman" panose="02020503050405090304" charset="0"/>
                <a:sym typeface="+mn-ea"/>
              </a:rPr>
              <a:t>不可</a:t>
            </a:r>
            <a:r>
              <a:rPr lang="zh-CN" altLang="en-US" sz="1000">
                <a:solidFill>
                  <a:srgbClr val="FF0000"/>
                </a:solidFill>
                <a:latin typeface="Times New Roman" panose="02020503050405090304" charset="0"/>
                <a:cs typeface="Times New Roman" panose="02020503050405090304" charset="0"/>
              </a:rPr>
              <a:t>重写</a:t>
            </a:r>
            <a:endParaRPr lang="zh-CN" altLang="en-US" sz="1000">
              <a:solidFill>
                <a:srgbClr val="FF0000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69010" y="1155065"/>
            <a:ext cx="1495425" cy="4025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3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init()</a:t>
            </a:r>
            <a:endParaRPr lang="en-US" altLang="zh-CN" sz="13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967264" y="1557814"/>
            <a:ext cx="1497330" cy="4025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3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start()</a:t>
            </a:r>
            <a:endParaRPr lang="en-US" altLang="zh-CN" sz="13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714750" y="1497330"/>
            <a:ext cx="1375410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constructor() </a:t>
            </a:r>
            <a:r>
              <a:rPr lang="zh-CN" altLang="en-US" sz="900">
                <a:solidFill>
                  <a:srgbClr val="FF0000"/>
                </a:solidFill>
                <a:latin typeface="Times New Roman" panose="02020503050405090304" charset="0"/>
                <a:cs typeface="Times New Roman" panose="02020503050405090304" charset="0"/>
                <a:sym typeface="+mn-ea"/>
              </a:rPr>
              <a:t>不可重写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组件构造函数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572828" y="2283143"/>
            <a:ext cx="1650206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constructor() </a:t>
            </a:r>
            <a:r>
              <a:rPr lang="zh-CN" altLang="en-US" sz="900">
                <a:solidFill>
                  <a:srgbClr val="FF0000"/>
                </a:solidFill>
                <a:latin typeface="Times New Roman" panose="02020503050405090304" charset="0"/>
                <a:cs typeface="Times New Roman" panose="02020503050405090304" charset="0"/>
                <a:sym typeface="+mn-ea"/>
              </a:rPr>
              <a:t>不可重写</a:t>
            </a:r>
            <a:endParaRPr lang="en-US" altLang="zh-CN" sz="90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组件代理对象构造函数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847624" y="3058001"/>
            <a:ext cx="1100614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onLoad()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加载</a:t>
            </a: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FXML</a:t>
            </a:r>
            <a:r>
              <a:rPr lang="zh-CN" altLang="en-US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页面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3569811" y="3821589"/>
            <a:ext cx="1650683" cy="5759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initialize()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50000"/>
              </a:lnSpc>
            </a:pPr>
            <a:r>
              <a:rPr lang="zh-CN" altLang="en-US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组件代理初始化函数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966946" y="6217920"/>
            <a:ext cx="1497330" cy="4025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3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stop()</a:t>
            </a:r>
            <a:endParaRPr lang="en-US" altLang="zh-CN" sz="13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cxnSp>
        <p:nvCxnSpPr>
          <p:cNvPr id="25" name="直接箭头连接符 24"/>
          <p:cNvCxnSpPr>
            <a:stCxn id="10" idx="3"/>
            <a:endCxn id="15" idx="1"/>
          </p:cNvCxnSpPr>
          <p:nvPr/>
        </p:nvCxnSpPr>
        <p:spPr>
          <a:xfrm flipV="1">
            <a:off x="2464435" y="1744980"/>
            <a:ext cx="1250315" cy="1397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>
            <a:stCxn id="15" idx="2"/>
            <a:endCxn id="16" idx="0"/>
          </p:cNvCxnSpPr>
          <p:nvPr/>
        </p:nvCxnSpPr>
        <p:spPr>
          <a:xfrm flipH="1">
            <a:off x="4398328" y="1992948"/>
            <a:ext cx="3810" cy="29083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>
            <a:stCxn id="16" idx="2"/>
            <a:endCxn id="17" idx="0"/>
          </p:cNvCxnSpPr>
          <p:nvPr/>
        </p:nvCxnSpPr>
        <p:spPr>
          <a:xfrm flipH="1">
            <a:off x="4398010" y="2778760"/>
            <a:ext cx="635" cy="27940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>
            <a:stCxn id="17" idx="2"/>
            <a:endCxn id="23" idx="0"/>
          </p:cNvCxnSpPr>
          <p:nvPr/>
        </p:nvCxnSpPr>
        <p:spPr>
          <a:xfrm flipH="1">
            <a:off x="4395470" y="3553460"/>
            <a:ext cx="2540" cy="26797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矩形 36"/>
          <p:cNvSpPr/>
          <p:nvPr/>
        </p:nvSpPr>
        <p:spPr>
          <a:xfrm>
            <a:off x="2846705" y="751840"/>
            <a:ext cx="3570605" cy="5969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38" name="文本框 37"/>
          <p:cNvSpPr txBox="1"/>
          <p:nvPr/>
        </p:nvSpPr>
        <p:spPr>
          <a:xfrm>
            <a:off x="3964940" y="344805"/>
            <a:ext cx="1501140" cy="2990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3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JavaFXController</a:t>
            </a:r>
            <a:endParaRPr lang="en-US" altLang="zh-CN" sz="13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39" name="文本框 38"/>
          <p:cNvSpPr txBox="1"/>
          <p:nvPr/>
        </p:nvSpPr>
        <p:spPr>
          <a:xfrm>
            <a:off x="6508750" y="2369820"/>
            <a:ext cx="2169795" cy="1129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3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当</a:t>
            </a:r>
            <a:r>
              <a:rPr lang="en-US" altLang="zh-CN" sz="13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FXScan</a:t>
            </a:r>
            <a:r>
              <a:rPr lang="zh-CN" altLang="en-US" sz="13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中标明的包中含有多个</a:t>
            </a:r>
            <a:r>
              <a:rPr lang="en-US" altLang="zh-CN" sz="13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Controller</a:t>
            </a:r>
            <a:r>
              <a:rPr lang="zh-CN" altLang="en-US" sz="13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，将按照字典顺序扫描注册，</a:t>
            </a:r>
            <a:r>
              <a:rPr lang="en-US" altLang="zh-CN" sz="13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JavaFXController</a:t>
            </a:r>
            <a:r>
              <a:rPr lang="zh-CN" altLang="en-US" sz="13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具有如图所示生命周期</a:t>
            </a:r>
            <a:endParaRPr lang="zh-CN" altLang="en-US" sz="13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40" name="文本框 39"/>
          <p:cNvSpPr txBox="1"/>
          <p:nvPr/>
        </p:nvSpPr>
        <p:spPr>
          <a:xfrm>
            <a:off x="3852069" y="4686141"/>
            <a:ext cx="1100614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onShow()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显示页面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5223034" y="4686141"/>
            <a:ext cx="1100614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onHide()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隐藏页面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cxnSp>
        <p:nvCxnSpPr>
          <p:cNvPr id="42" name="直接箭头连接符 41"/>
          <p:cNvCxnSpPr>
            <a:stCxn id="23" idx="2"/>
            <a:endCxn id="40" idx="0"/>
          </p:cNvCxnSpPr>
          <p:nvPr/>
        </p:nvCxnSpPr>
        <p:spPr>
          <a:xfrm>
            <a:off x="4395470" y="4397375"/>
            <a:ext cx="6985" cy="28892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/>
          <p:nvPr/>
        </p:nvCxnSpPr>
        <p:spPr>
          <a:xfrm>
            <a:off x="4952365" y="4838700"/>
            <a:ext cx="270510" cy="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 flipH="1">
            <a:off x="4952365" y="5019675"/>
            <a:ext cx="270510" cy="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文本框 45"/>
          <p:cNvSpPr txBox="1"/>
          <p:nvPr/>
        </p:nvSpPr>
        <p:spPr>
          <a:xfrm>
            <a:off x="3852069" y="5485606"/>
            <a:ext cx="1100614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onClose()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关闭舞台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cxnSp>
        <p:nvCxnSpPr>
          <p:cNvPr id="47" name="直接箭头连接符 46"/>
          <p:cNvCxnSpPr>
            <a:stCxn id="40" idx="2"/>
            <a:endCxn id="46" idx="0"/>
          </p:cNvCxnSpPr>
          <p:nvPr/>
        </p:nvCxnSpPr>
        <p:spPr>
          <a:xfrm>
            <a:off x="4402455" y="5181600"/>
            <a:ext cx="0" cy="30416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文本框 47"/>
          <p:cNvSpPr txBox="1"/>
          <p:nvPr/>
        </p:nvSpPr>
        <p:spPr>
          <a:xfrm>
            <a:off x="3852069" y="6171406"/>
            <a:ext cx="1100614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onHide()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隐藏页面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cxnSp>
        <p:nvCxnSpPr>
          <p:cNvPr id="49" name="直接箭头连接符 48"/>
          <p:cNvCxnSpPr>
            <a:stCxn id="46" idx="2"/>
            <a:endCxn id="48" idx="0"/>
          </p:cNvCxnSpPr>
          <p:nvPr/>
        </p:nvCxnSpPr>
        <p:spPr>
          <a:xfrm>
            <a:off x="4402455" y="5981065"/>
            <a:ext cx="0" cy="19050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直接箭头连接符 49"/>
          <p:cNvCxnSpPr>
            <a:stCxn id="48" idx="1"/>
            <a:endCxn id="24" idx="3"/>
          </p:cNvCxnSpPr>
          <p:nvPr/>
        </p:nvCxnSpPr>
        <p:spPr>
          <a:xfrm flipH="1">
            <a:off x="2464435" y="6409690"/>
            <a:ext cx="1387475" cy="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1" name="文本框 100"/>
          <p:cNvSpPr txBox="1"/>
          <p:nvPr/>
        </p:nvSpPr>
        <p:spPr>
          <a:xfrm>
            <a:off x="1123950" y="986155"/>
            <a:ext cx="1375410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constructor()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父组件构造函数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982028" y="1766888"/>
            <a:ext cx="1650206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constructor()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父组件代理对象构造函数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103" name="文本框 102"/>
          <p:cNvSpPr txBox="1"/>
          <p:nvPr/>
        </p:nvSpPr>
        <p:spPr>
          <a:xfrm>
            <a:off x="1256824" y="2541746"/>
            <a:ext cx="1100614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onLoad()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加载</a:t>
            </a: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FXML</a:t>
            </a:r>
            <a:r>
              <a:rPr lang="zh-CN" altLang="en-US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页面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104" name="文本框 103"/>
          <p:cNvSpPr txBox="1"/>
          <p:nvPr/>
        </p:nvSpPr>
        <p:spPr>
          <a:xfrm>
            <a:off x="980281" y="3295809"/>
            <a:ext cx="1650683" cy="5759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initialize()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50000"/>
              </a:lnSpc>
            </a:pPr>
            <a:r>
              <a:rPr lang="zh-CN" altLang="en-US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父组件代理初始化函数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cxnSp>
        <p:nvCxnSpPr>
          <p:cNvPr id="105" name="直接箭头连接符 104"/>
          <p:cNvCxnSpPr>
            <a:stCxn id="101" idx="2"/>
            <a:endCxn id="102" idx="0"/>
          </p:cNvCxnSpPr>
          <p:nvPr/>
        </p:nvCxnSpPr>
        <p:spPr>
          <a:xfrm flipH="1">
            <a:off x="1807528" y="1481138"/>
            <a:ext cx="3810" cy="28575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直接箭头连接符 105"/>
          <p:cNvCxnSpPr>
            <a:stCxn id="102" idx="2"/>
            <a:endCxn id="103" idx="0"/>
          </p:cNvCxnSpPr>
          <p:nvPr/>
        </p:nvCxnSpPr>
        <p:spPr>
          <a:xfrm flipH="1">
            <a:off x="1807210" y="2262505"/>
            <a:ext cx="635" cy="27940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直接箭头连接符 106"/>
          <p:cNvCxnSpPr>
            <a:stCxn id="103" idx="2"/>
            <a:endCxn id="104" idx="0"/>
          </p:cNvCxnSpPr>
          <p:nvPr/>
        </p:nvCxnSpPr>
        <p:spPr>
          <a:xfrm flipH="1">
            <a:off x="1805940" y="3037205"/>
            <a:ext cx="1270" cy="25844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1" name="文本框 110"/>
          <p:cNvSpPr txBox="1"/>
          <p:nvPr/>
        </p:nvSpPr>
        <p:spPr>
          <a:xfrm>
            <a:off x="1261269" y="4169886"/>
            <a:ext cx="1100614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onShow()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显示页面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112" name="文本框 111"/>
          <p:cNvSpPr txBox="1"/>
          <p:nvPr/>
        </p:nvSpPr>
        <p:spPr>
          <a:xfrm>
            <a:off x="2632234" y="4169886"/>
            <a:ext cx="1100614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onHide()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隐藏页面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cxnSp>
        <p:nvCxnSpPr>
          <p:cNvPr id="113" name="直接箭头连接符 112"/>
          <p:cNvCxnSpPr>
            <a:stCxn id="104" idx="2"/>
            <a:endCxn id="111" idx="0"/>
          </p:cNvCxnSpPr>
          <p:nvPr/>
        </p:nvCxnSpPr>
        <p:spPr>
          <a:xfrm>
            <a:off x="1805940" y="3871595"/>
            <a:ext cx="5715" cy="29845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直接箭头连接符 113"/>
          <p:cNvCxnSpPr/>
          <p:nvPr/>
        </p:nvCxnSpPr>
        <p:spPr>
          <a:xfrm>
            <a:off x="2361565" y="4322445"/>
            <a:ext cx="270510" cy="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直接箭头连接符 114"/>
          <p:cNvCxnSpPr/>
          <p:nvPr/>
        </p:nvCxnSpPr>
        <p:spPr>
          <a:xfrm flipH="1">
            <a:off x="2361565" y="4503420"/>
            <a:ext cx="270510" cy="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6" name="文本框 115"/>
          <p:cNvSpPr txBox="1"/>
          <p:nvPr/>
        </p:nvSpPr>
        <p:spPr>
          <a:xfrm>
            <a:off x="1261269" y="4969351"/>
            <a:ext cx="1100614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onClose()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关闭舞台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cxnSp>
        <p:nvCxnSpPr>
          <p:cNvPr id="117" name="直接箭头连接符 116"/>
          <p:cNvCxnSpPr>
            <a:stCxn id="111" idx="2"/>
            <a:endCxn id="116" idx="0"/>
          </p:cNvCxnSpPr>
          <p:nvPr/>
        </p:nvCxnSpPr>
        <p:spPr>
          <a:xfrm>
            <a:off x="1811655" y="4665345"/>
            <a:ext cx="0" cy="30416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8" name="文本框 117"/>
          <p:cNvSpPr txBox="1"/>
          <p:nvPr/>
        </p:nvSpPr>
        <p:spPr>
          <a:xfrm>
            <a:off x="1261269" y="5655151"/>
            <a:ext cx="1100614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onHide()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隐藏页面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cxnSp>
        <p:nvCxnSpPr>
          <p:cNvPr id="119" name="直接箭头连接符 118"/>
          <p:cNvCxnSpPr>
            <a:endCxn id="118" idx="0"/>
          </p:cNvCxnSpPr>
          <p:nvPr/>
        </p:nvCxnSpPr>
        <p:spPr>
          <a:xfrm flipH="1">
            <a:off x="1811655" y="5457190"/>
            <a:ext cx="10160" cy="19812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7" name="文本框 126"/>
          <p:cNvSpPr txBox="1"/>
          <p:nvPr/>
        </p:nvSpPr>
        <p:spPr>
          <a:xfrm>
            <a:off x="4194810" y="2541905"/>
            <a:ext cx="1375410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constructor()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子组件构造函数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128" name="文本框 127"/>
          <p:cNvSpPr txBox="1"/>
          <p:nvPr/>
        </p:nvSpPr>
        <p:spPr>
          <a:xfrm>
            <a:off x="6383973" y="2542223"/>
            <a:ext cx="1650206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constructor()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子组件代理对象构造函数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129" name="文本框 128"/>
          <p:cNvSpPr txBox="1"/>
          <p:nvPr/>
        </p:nvSpPr>
        <p:spPr>
          <a:xfrm>
            <a:off x="6658769" y="3336766"/>
            <a:ext cx="1100614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onLoad()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加载</a:t>
            </a: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FXML</a:t>
            </a:r>
            <a:r>
              <a:rPr lang="zh-CN" altLang="en-US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页面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130" name="文本框 129"/>
          <p:cNvSpPr txBox="1"/>
          <p:nvPr/>
        </p:nvSpPr>
        <p:spPr>
          <a:xfrm>
            <a:off x="4051141" y="3296444"/>
            <a:ext cx="1650683" cy="5759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initialize()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50000"/>
              </a:lnSpc>
            </a:pPr>
            <a:r>
              <a:rPr lang="zh-CN" altLang="en-US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子组件代理初始化函数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cxnSp>
        <p:nvCxnSpPr>
          <p:cNvPr id="131" name="直接箭头连接符 130"/>
          <p:cNvCxnSpPr>
            <a:stCxn id="127" idx="3"/>
            <a:endCxn id="128" idx="1"/>
          </p:cNvCxnSpPr>
          <p:nvPr/>
        </p:nvCxnSpPr>
        <p:spPr>
          <a:xfrm>
            <a:off x="5570220" y="2789555"/>
            <a:ext cx="814070" cy="63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直接箭头连接符 131"/>
          <p:cNvCxnSpPr>
            <a:stCxn id="128" idx="2"/>
            <a:endCxn id="129" idx="0"/>
          </p:cNvCxnSpPr>
          <p:nvPr/>
        </p:nvCxnSpPr>
        <p:spPr>
          <a:xfrm flipH="1">
            <a:off x="7209155" y="3037840"/>
            <a:ext cx="635" cy="29908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直接箭头连接符 132"/>
          <p:cNvCxnSpPr>
            <a:stCxn id="129" idx="1"/>
            <a:endCxn id="130" idx="3"/>
          </p:cNvCxnSpPr>
          <p:nvPr/>
        </p:nvCxnSpPr>
        <p:spPr>
          <a:xfrm flipH="1">
            <a:off x="5702300" y="3584575"/>
            <a:ext cx="956310" cy="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4" name="文本框 133"/>
          <p:cNvSpPr txBox="1"/>
          <p:nvPr/>
        </p:nvSpPr>
        <p:spPr>
          <a:xfrm>
            <a:off x="4332129" y="4283551"/>
            <a:ext cx="1100614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onShow()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显示页面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sp>
        <p:nvSpPr>
          <p:cNvPr id="135" name="文本框 134"/>
          <p:cNvSpPr txBox="1"/>
          <p:nvPr/>
        </p:nvSpPr>
        <p:spPr>
          <a:xfrm>
            <a:off x="5703094" y="4283551"/>
            <a:ext cx="1100614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onHide()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隐藏页面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cxnSp>
        <p:nvCxnSpPr>
          <p:cNvPr id="136" name="直接箭头连接符 135"/>
          <p:cNvCxnSpPr>
            <a:stCxn id="130" idx="2"/>
            <a:endCxn id="134" idx="0"/>
          </p:cNvCxnSpPr>
          <p:nvPr/>
        </p:nvCxnSpPr>
        <p:spPr>
          <a:xfrm>
            <a:off x="4876800" y="3872230"/>
            <a:ext cx="5715" cy="41148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直接箭头连接符 136"/>
          <p:cNvCxnSpPr/>
          <p:nvPr/>
        </p:nvCxnSpPr>
        <p:spPr>
          <a:xfrm>
            <a:off x="5432425" y="4436110"/>
            <a:ext cx="270510" cy="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直接箭头连接符 137"/>
          <p:cNvCxnSpPr/>
          <p:nvPr/>
        </p:nvCxnSpPr>
        <p:spPr>
          <a:xfrm flipH="1">
            <a:off x="5432425" y="4617085"/>
            <a:ext cx="270510" cy="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9" name="文本框 138"/>
          <p:cNvSpPr txBox="1"/>
          <p:nvPr/>
        </p:nvSpPr>
        <p:spPr>
          <a:xfrm>
            <a:off x="4332129" y="5055076"/>
            <a:ext cx="1100614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onClose()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关闭舞台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cxnSp>
        <p:nvCxnSpPr>
          <p:cNvPr id="140" name="直接箭头连接符 139"/>
          <p:cNvCxnSpPr>
            <a:stCxn id="134" idx="2"/>
            <a:endCxn id="139" idx="0"/>
          </p:cNvCxnSpPr>
          <p:nvPr/>
        </p:nvCxnSpPr>
        <p:spPr>
          <a:xfrm>
            <a:off x="4882515" y="4779010"/>
            <a:ext cx="0" cy="27622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1" name="文本框 140"/>
          <p:cNvSpPr txBox="1"/>
          <p:nvPr/>
        </p:nvSpPr>
        <p:spPr>
          <a:xfrm>
            <a:off x="4332129" y="5740876"/>
            <a:ext cx="1100614" cy="49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onHide()</a:t>
            </a:r>
            <a:endParaRPr lang="en-US" altLang="zh-CN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  <a:p>
            <a:pPr algn="ctr">
              <a:lnSpc>
                <a:spcPct val="100000"/>
              </a:lnSpc>
            </a:pPr>
            <a:r>
              <a:rPr lang="zh-CN" altLang="en-US" sz="1050">
                <a:solidFill>
                  <a:schemeClr val="tx1"/>
                </a:solidFill>
                <a:latin typeface="Times New Roman" panose="02020503050405090304" charset="0"/>
                <a:cs typeface="Times New Roman" panose="02020503050405090304" charset="0"/>
              </a:rPr>
              <a:t>隐藏页面</a:t>
            </a:r>
            <a:endParaRPr lang="zh-CN" altLang="en-US" sz="1050">
              <a:solidFill>
                <a:schemeClr val="tx1"/>
              </a:solidFill>
              <a:latin typeface="Times New Roman" panose="02020503050405090304" charset="0"/>
              <a:cs typeface="Times New Roman" panose="02020503050405090304" charset="0"/>
            </a:endParaRPr>
          </a:p>
        </p:txBody>
      </p:sp>
      <p:cxnSp>
        <p:nvCxnSpPr>
          <p:cNvPr id="142" name="直接箭头连接符 141"/>
          <p:cNvCxnSpPr>
            <a:stCxn id="139" idx="2"/>
            <a:endCxn id="141" idx="0"/>
          </p:cNvCxnSpPr>
          <p:nvPr/>
        </p:nvCxnSpPr>
        <p:spPr>
          <a:xfrm>
            <a:off x="4882515" y="5541010"/>
            <a:ext cx="0" cy="19050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直接箭头连接符 142"/>
          <p:cNvCxnSpPr>
            <a:stCxn id="103" idx="3"/>
            <a:endCxn id="127" idx="1"/>
          </p:cNvCxnSpPr>
          <p:nvPr/>
        </p:nvCxnSpPr>
        <p:spPr>
          <a:xfrm>
            <a:off x="2357120" y="2789555"/>
            <a:ext cx="1837690" cy="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4" name="直接箭头连接符 143"/>
          <p:cNvCxnSpPr>
            <a:stCxn id="130" idx="1"/>
            <a:endCxn id="104" idx="3"/>
          </p:cNvCxnSpPr>
          <p:nvPr/>
        </p:nvCxnSpPr>
        <p:spPr>
          <a:xfrm flipH="1" flipV="1">
            <a:off x="2631440" y="3583940"/>
            <a:ext cx="1419860" cy="63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533</Words>
  <Application>WPS 演示</Application>
  <PresentationFormat>宽屏</PresentationFormat>
  <Paragraphs>86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5" baseType="lpstr">
      <vt:lpstr>Arial</vt:lpstr>
      <vt:lpstr>方正书宋_GBK</vt:lpstr>
      <vt:lpstr>Wingdings</vt:lpstr>
      <vt:lpstr>Times New Roman</vt:lpstr>
      <vt:lpstr>宋体</vt:lpstr>
      <vt:lpstr>汉仪书宋二KW</vt:lpstr>
      <vt:lpstr>微软雅黑</vt:lpstr>
      <vt:lpstr>汉仪旗黑KW</vt:lpstr>
      <vt:lpstr>Arial Unicode MS</vt:lpstr>
      <vt:lpstr>Calibri Light</vt:lpstr>
      <vt:lpstr>Helvetica Neue</vt:lpstr>
      <vt:lpstr>Calibri</vt:lpstr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suiyu_yang</dc:creator>
  <cp:lastModifiedBy>suiyu_yang</cp:lastModifiedBy>
  <cp:revision>346</cp:revision>
  <dcterms:created xsi:type="dcterms:W3CDTF">2020-05-01T08:38:35Z</dcterms:created>
  <dcterms:modified xsi:type="dcterms:W3CDTF">2020-05-01T08:38:35Z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2052-2.2.0.3563</vt:lpwstr>
  </property>
</Properties>
</file>